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9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 Bell" userId="44f35637-0e4d-4984-8593-1b9fb5a00173" providerId="ADAL" clId="{95660A3C-40AE-8440-9BBC-AD99985DEA5E}"/>
    <pc:docChg chg="undo custSel modSld">
      <pc:chgData name="Sarah  Bell" userId="44f35637-0e4d-4984-8593-1b9fb5a00173" providerId="ADAL" clId="{95660A3C-40AE-8440-9BBC-AD99985DEA5E}" dt="2023-01-20T11:02:22.093" v="75" actId="1576"/>
      <pc:docMkLst>
        <pc:docMk/>
      </pc:docMkLst>
      <pc:sldChg chg="addSp delSp modSp">
        <pc:chgData name="Sarah  Bell" userId="44f35637-0e4d-4984-8593-1b9fb5a00173" providerId="ADAL" clId="{95660A3C-40AE-8440-9BBC-AD99985DEA5E}" dt="2023-01-20T11:02:22.093" v="75" actId="1576"/>
        <pc:sldMkLst>
          <pc:docMk/>
          <pc:sldMk cId="3319451344" sldId="256"/>
        </pc:sldMkLst>
        <pc:spChg chg="add mod">
          <ac:chgData name="Sarah  Bell" userId="44f35637-0e4d-4984-8593-1b9fb5a00173" providerId="ADAL" clId="{95660A3C-40AE-8440-9BBC-AD99985DEA5E}" dt="2023-01-17T18:32:49.378" v="36" actId="22"/>
          <ac:spMkLst>
            <pc:docMk/>
            <pc:sldMk cId="3319451344" sldId="256"/>
            <ac:spMk id="6" creationId="{B0C2F360-F3EC-B7C0-534B-957AE3C423CD}"/>
          </ac:spMkLst>
        </pc:spChg>
        <pc:spChg chg="add del">
          <ac:chgData name="Sarah  Bell" userId="44f35637-0e4d-4984-8593-1b9fb5a00173" providerId="ADAL" clId="{95660A3C-40AE-8440-9BBC-AD99985DEA5E}" dt="2023-01-17T19:04:32.868" v="42" actId="22"/>
          <ac:spMkLst>
            <pc:docMk/>
            <pc:sldMk cId="3319451344" sldId="256"/>
            <ac:spMk id="7" creationId="{296BB1A1-91B1-4C1B-A6BD-E13B44B3743A}"/>
          </ac:spMkLst>
        </pc:spChg>
        <pc:spChg chg="add del mod">
          <ac:chgData name="Sarah  Bell" userId="44f35637-0e4d-4984-8593-1b9fb5a00173" providerId="ADAL" clId="{95660A3C-40AE-8440-9BBC-AD99985DEA5E}" dt="2023-01-17T19:16:53.035" v="48" actId="478"/>
          <ac:spMkLst>
            <pc:docMk/>
            <pc:sldMk cId="3319451344" sldId="256"/>
            <ac:spMk id="8" creationId="{978685B6-FE2B-587D-DC45-CA3846224767}"/>
          </ac:spMkLst>
        </pc:spChg>
        <pc:spChg chg="add del mod">
          <ac:chgData name="Sarah  Bell" userId="44f35637-0e4d-4984-8593-1b9fb5a00173" providerId="ADAL" clId="{95660A3C-40AE-8440-9BBC-AD99985DEA5E}" dt="2023-01-17T19:16:46.010" v="47" actId="478"/>
          <ac:spMkLst>
            <pc:docMk/>
            <pc:sldMk cId="3319451344" sldId="256"/>
            <ac:spMk id="10" creationId="{91105AEA-DBD2-08EA-6299-56BE9C0737C4}"/>
          </ac:spMkLst>
        </pc:spChg>
        <pc:spChg chg="add mod">
          <ac:chgData name="Sarah  Bell" userId="44f35637-0e4d-4984-8593-1b9fb5a00173" providerId="ADAL" clId="{95660A3C-40AE-8440-9BBC-AD99985DEA5E}" dt="2023-01-20T11:02:22.093" v="75" actId="1576"/>
          <ac:spMkLst>
            <pc:docMk/>
            <pc:sldMk cId="3319451344" sldId="256"/>
            <ac:spMk id="11" creationId="{82F091B2-D8C0-6949-A3C1-435CBA723F27}"/>
          </ac:spMkLst>
        </pc:spChg>
        <pc:picChg chg="add del mod">
          <ac:chgData name="Sarah  Bell" userId="44f35637-0e4d-4984-8593-1b9fb5a00173" providerId="ADAL" clId="{95660A3C-40AE-8440-9BBC-AD99985DEA5E}" dt="2023-01-18T18:31:05.789" v="65" actId="14100"/>
          <ac:picMkLst>
            <pc:docMk/>
            <pc:sldMk cId="3319451344" sldId="256"/>
            <ac:picMk id="4" creationId="{0D3F4B53-025E-F56A-96BB-53E3ECF2E3BC}"/>
          </ac:picMkLst>
        </pc:picChg>
      </pc:sldChg>
      <pc:sldChg chg="modSp">
        <pc:chgData name="Sarah  Bell" userId="44f35637-0e4d-4984-8593-1b9fb5a00173" providerId="ADAL" clId="{95660A3C-40AE-8440-9BBC-AD99985DEA5E}" dt="2023-01-20T08:16:29.892" v="74" actId="1076"/>
        <pc:sldMkLst>
          <pc:docMk/>
          <pc:sldMk cId="4278084695" sldId="259"/>
        </pc:sldMkLst>
        <pc:picChg chg="mod">
          <ac:chgData name="Sarah  Bell" userId="44f35637-0e4d-4984-8593-1b9fb5a00173" providerId="ADAL" clId="{95660A3C-40AE-8440-9BBC-AD99985DEA5E}" dt="2023-01-20T08:16:29.892" v="74" actId="1076"/>
          <ac:picMkLst>
            <pc:docMk/>
            <pc:sldMk cId="4278084695" sldId="259"/>
            <ac:picMk id="4" creationId="{04ECB2F9-7D83-AD35-6559-8C8519238C24}"/>
          </ac:picMkLst>
        </pc:picChg>
      </pc:sldChg>
      <pc:sldChg chg="modSp">
        <pc:chgData name="Sarah  Bell" userId="44f35637-0e4d-4984-8593-1b9fb5a00173" providerId="ADAL" clId="{95660A3C-40AE-8440-9BBC-AD99985DEA5E}" dt="2023-01-17T18:24:55.690" v="13" actId="14100"/>
        <pc:sldMkLst>
          <pc:docMk/>
          <pc:sldMk cId="509267687" sldId="260"/>
        </pc:sldMkLst>
        <pc:picChg chg="mod">
          <ac:chgData name="Sarah  Bell" userId="44f35637-0e4d-4984-8593-1b9fb5a00173" providerId="ADAL" clId="{95660A3C-40AE-8440-9BBC-AD99985DEA5E}" dt="2023-01-17T18:24:55.690" v="13" actId="14100"/>
          <ac:picMkLst>
            <pc:docMk/>
            <pc:sldMk cId="509267687" sldId="260"/>
            <ac:picMk id="4" creationId="{5B9A012E-A801-6676-978F-9091A45B2FDB}"/>
          </ac:picMkLst>
        </pc:picChg>
      </pc:sldChg>
    </pc:docChg>
  </pc:docChgLst>
  <pc:docChgLst>
    <pc:chgData name="Sarah  Bell" userId="44f35637-0e4d-4984-8593-1b9fb5a00173" providerId="ADAL" clId="{B943B1CC-53D7-104A-993A-8DC776548997}"/>
    <pc:docChg chg="custSel addSld delSld modSld addMainMaster delMainMaster modMainMaster">
      <pc:chgData name="Sarah  Bell" userId="44f35637-0e4d-4984-8593-1b9fb5a00173" providerId="ADAL" clId="{B943B1CC-53D7-104A-993A-8DC776548997}" dt="2023-10-10T10:57:26.792" v="331" actId="14100"/>
      <pc:docMkLst>
        <pc:docMk/>
      </pc:docMkLst>
      <pc:sldChg chg="mod">
        <pc:chgData name="Sarah  Bell" userId="44f35637-0e4d-4984-8593-1b9fb5a00173" providerId="ADAL" clId="{B943B1CC-53D7-104A-993A-8DC776548997}" dt="2023-10-06T13:27:31.884" v="50" actId="13091"/>
        <pc:sldMkLst>
          <pc:docMk/>
          <pc:sldMk cId="3319451344" sldId="256"/>
        </pc:sldMkLst>
      </pc:sldChg>
      <pc:sldChg chg="modSp mod">
        <pc:chgData name="Sarah  Bell" userId="44f35637-0e4d-4984-8593-1b9fb5a00173" providerId="ADAL" clId="{B943B1CC-53D7-104A-993A-8DC776548997}" dt="2023-10-10T10:57:26.792" v="331" actId="14100"/>
        <pc:sldMkLst>
          <pc:docMk/>
          <pc:sldMk cId="2211262093" sldId="257"/>
        </pc:sldMkLst>
        <pc:picChg chg="mod">
          <ac:chgData name="Sarah  Bell" userId="44f35637-0e4d-4984-8593-1b9fb5a00173" providerId="ADAL" clId="{B943B1CC-53D7-104A-993A-8DC776548997}" dt="2023-10-10T10:57:26.792" v="331" actId="14100"/>
          <ac:picMkLst>
            <pc:docMk/>
            <pc:sldMk cId="2211262093" sldId="257"/>
            <ac:picMk id="4" creationId="{5924C63B-055C-ECA5-7358-B5B602759E1B}"/>
          </ac:picMkLst>
        </pc:picChg>
      </pc:sldChg>
      <pc:sldChg chg="mod">
        <pc:chgData name="Sarah  Bell" userId="44f35637-0e4d-4984-8593-1b9fb5a00173" providerId="ADAL" clId="{B943B1CC-53D7-104A-993A-8DC776548997}" dt="2023-10-06T13:27:31.884" v="50" actId="13091"/>
        <pc:sldMkLst>
          <pc:docMk/>
          <pc:sldMk cId="2475925720" sldId="258"/>
        </pc:sldMkLst>
      </pc:sldChg>
      <pc:sldChg chg="mod">
        <pc:chgData name="Sarah  Bell" userId="44f35637-0e4d-4984-8593-1b9fb5a00173" providerId="ADAL" clId="{B943B1CC-53D7-104A-993A-8DC776548997}" dt="2023-10-06T13:27:31.884" v="50" actId="13091"/>
        <pc:sldMkLst>
          <pc:docMk/>
          <pc:sldMk cId="4278084695" sldId="259"/>
        </pc:sldMkLst>
      </pc:sldChg>
      <pc:sldChg chg="mod">
        <pc:chgData name="Sarah  Bell" userId="44f35637-0e4d-4984-8593-1b9fb5a00173" providerId="ADAL" clId="{B943B1CC-53D7-104A-993A-8DC776548997}" dt="2023-10-06T13:27:31.884" v="50" actId="13091"/>
        <pc:sldMkLst>
          <pc:docMk/>
          <pc:sldMk cId="509267687" sldId="260"/>
        </pc:sldMkLst>
      </pc:sldChg>
      <pc:sldChg chg="mod">
        <pc:chgData name="Sarah  Bell" userId="44f35637-0e4d-4984-8593-1b9fb5a00173" providerId="ADAL" clId="{B943B1CC-53D7-104A-993A-8DC776548997}" dt="2023-10-06T13:27:31.884" v="50" actId="13091"/>
        <pc:sldMkLst>
          <pc:docMk/>
          <pc:sldMk cId="2855497739" sldId="261"/>
        </pc:sldMkLst>
      </pc:sldChg>
      <pc:sldChg chg="addSp modSp mod modClrScheme chgLayout">
        <pc:chgData name="Sarah  Bell" userId="44f35637-0e4d-4984-8593-1b9fb5a00173" providerId="ADAL" clId="{B943B1CC-53D7-104A-993A-8DC776548997}" dt="2023-10-06T13:27:31.884" v="50" actId="13091"/>
        <pc:sldMkLst>
          <pc:docMk/>
          <pc:sldMk cId="3228055785" sldId="262"/>
        </pc:sldMkLst>
        <pc:spChg chg="mod ord">
          <ac:chgData name="Sarah  Bell" userId="44f35637-0e4d-4984-8593-1b9fb5a00173" providerId="ADAL" clId="{B943B1CC-53D7-104A-993A-8DC776548997}" dt="2023-10-06T13:26:34.804" v="49" actId="700"/>
          <ac:spMkLst>
            <pc:docMk/>
            <pc:sldMk cId="3228055785" sldId="262"/>
            <ac:spMk id="2" creationId="{AB4FA92B-5275-FCE3-E1C3-EBE846247D5C}"/>
          </ac:spMkLst>
        </pc:spChg>
        <pc:spChg chg="add mod ord">
          <ac:chgData name="Sarah  Bell" userId="44f35637-0e4d-4984-8593-1b9fb5a00173" providerId="ADAL" clId="{B943B1CC-53D7-104A-993A-8DC776548997}" dt="2023-10-06T13:26:34.804" v="49" actId="700"/>
          <ac:spMkLst>
            <pc:docMk/>
            <pc:sldMk cId="3228055785" sldId="262"/>
            <ac:spMk id="3" creationId="{97E5643B-2FD2-CE20-4FB8-6B4C33A2435F}"/>
          </ac:spMkLst>
        </pc:spChg>
        <pc:picChg chg="mod ord">
          <ac:chgData name="Sarah  Bell" userId="44f35637-0e4d-4984-8593-1b9fb5a00173" providerId="ADAL" clId="{B943B1CC-53D7-104A-993A-8DC776548997}" dt="2023-10-06T13:26:34.804" v="49" actId="700"/>
          <ac:picMkLst>
            <pc:docMk/>
            <pc:sldMk cId="3228055785" sldId="262"/>
            <ac:picMk id="4" creationId="{EA042878-9193-3EDF-0AA5-6E7A4410ED01}"/>
          </ac:picMkLst>
        </pc:picChg>
      </pc:sldChg>
      <pc:sldChg chg="mod">
        <pc:chgData name="Sarah  Bell" userId="44f35637-0e4d-4984-8593-1b9fb5a00173" providerId="ADAL" clId="{B943B1CC-53D7-104A-993A-8DC776548997}" dt="2023-10-06T13:27:31.884" v="50" actId="13091"/>
        <pc:sldMkLst>
          <pc:docMk/>
          <pc:sldMk cId="2334454382" sldId="263"/>
        </pc:sldMkLst>
      </pc:sldChg>
      <pc:sldChg chg="mod">
        <pc:chgData name="Sarah  Bell" userId="44f35637-0e4d-4984-8593-1b9fb5a00173" providerId="ADAL" clId="{B943B1CC-53D7-104A-993A-8DC776548997}" dt="2023-10-06T13:27:31.884" v="50" actId="13091"/>
        <pc:sldMkLst>
          <pc:docMk/>
          <pc:sldMk cId="2509754462" sldId="264"/>
        </pc:sldMkLst>
      </pc:sldChg>
      <pc:sldChg chg="mod">
        <pc:chgData name="Sarah  Bell" userId="44f35637-0e4d-4984-8593-1b9fb5a00173" providerId="ADAL" clId="{B943B1CC-53D7-104A-993A-8DC776548997}" dt="2023-10-06T13:27:31.884" v="50" actId="13091"/>
        <pc:sldMkLst>
          <pc:docMk/>
          <pc:sldMk cId="3492679053" sldId="265"/>
        </pc:sldMkLst>
      </pc:sldChg>
      <pc:sldChg chg="addSp modSp new mod">
        <pc:chgData name="Sarah  Bell" userId="44f35637-0e4d-4984-8593-1b9fb5a00173" providerId="ADAL" clId="{B943B1CC-53D7-104A-993A-8DC776548997}" dt="2023-10-06T13:36:45.164" v="325" actId="14100"/>
        <pc:sldMkLst>
          <pc:docMk/>
          <pc:sldMk cId="1818582255" sldId="266"/>
        </pc:sldMkLst>
        <pc:spChg chg="mod">
          <ac:chgData name="Sarah  Bell" userId="44f35637-0e4d-4984-8593-1b9fb5a00173" providerId="ADAL" clId="{B943B1CC-53D7-104A-993A-8DC776548997}" dt="2023-10-06T13:22:52.529" v="9" actId="20577"/>
          <ac:spMkLst>
            <pc:docMk/>
            <pc:sldMk cId="1818582255" sldId="266"/>
            <ac:spMk id="2" creationId="{C8291B62-5EC1-BB57-9579-472B309AA42E}"/>
          </ac:spMkLst>
        </pc:spChg>
        <pc:graphicFrameChg chg="add mod modGraphic">
          <ac:chgData name="Sarah  Bell" userId="44f35637-0e4d-4984-8593-1b9fb5a00173" providerId="ADAL" clId="{B943B1CC-53D7-104A-993A-8DC776548997}" dt="2023-10-06T13:36:45.164" v="325" actId="14100"/>
          <ac:graphicFrameMkLst>
            <pc:docMk/>
            <pc:sldMk cId="1818582255" sldId="266"/>
            <ac:graphicFrameMk id="5" creationId="{B4BEA415-88E0-2E05-C9F1-CC65747FE188}"/>
          </ac:graphicFrameMkLst>
        </pc:graphicFrameChg>
      </pc:sldChg>
      <pc:sldChg chg="new del">
        <pc:chgData name="Sarah  Bell" userId="44f35637-0e4d-4984-8593-1b9fb5a00173" providerId="ADAL" clId="{B943B1CC-53D7-104A-993A-8DC776548997}" dt="2023-10-06T13:26:02.623" v="48" actId="21"/>
        <pc:sldMkLst>
          <pc:docMk/>
          <pc:sldMk cId="311354973" sldId="267"/>
        </pc:sldMkLst>
      </pc:sldChg>
      <pc:sldChg chg="addSp modSp new del mod">
        <pc:chgData name="Sarah  Bell" userId="44f35637-0e4d-4984-8593-1b9fb5a00173" providerId="ADAL" clId="{B943B1CC-53D7-104A-993A-8DC776548997}" dt="2023-10-06T13:32:55.277" v="132" actId="2696"/>
        <pc:sldMkLst>
          <pc:docMk/>
          <pc:sldMk cId="923154560" sldId="268"/>
        </pc:sldMkLst>
        <pc:spChg chg="mod">
          <ac:chgData name="Sarah  Bell" userId="44f35637-0e4d-4984-8593-1b9fb5a00173" providerId="ADAL" clId="{B943B1CC-53D7-104A-993A-8DC776548997}" dt="2023-10-06T13:24:59.957" v="33" actId="20577"/>
          <ac:spMkLst>
            <pc:docMk/>
            <pc:sldMk cId="923154560" sldId="268"/>
            <ac:spMk id="2" creationId="{9CCA80FE-1BF4-259C-78F7-04F22B00E93A}"/>
          </ac:spMkLst>
        </pc:spChg>
        <pc:graphicFrameChg chg="add mod modGraphic">
          <ac:chgData name="Sarah  Bell" userId="44f35637-0e4d-4984-8593-1b9fb5a00173" providerId="ADAL" clId="{B943B1CC-53D7-104A-993A-8DC776548997}" dt="2023-10-06T13:32:13.950" v="130" actId="20577"/>
          <ac:graphicFrameMkLst>
            <pc:docMk/>
            <pc:sldMk cId="923154560" sldId="268"/>
            <ac:graphicFrameMk id="5" creationId="{5654F718-D811-E616-39A9-F747FC6EA90F}"/>
          </ac:graphicFrameMkLst>
        </pc:graphicFrameChg>
      </pc:sldChg>
      <pc:sldChg chg="addSp modSp new mod">
        <pc:chgData name="Sarah  Bell" userId="44f35637-0e4d-4984-8593-1b9fb5a00173" providerId="ADAL" clId="{B943B1CC-53D7-104A-993A-8DC776548997}" dt="2023-10-06T13:36:58.733" v="329" actId="14100"/>
        <pc:sldMkLst>
          <pc:docMk/>
          <pc:sldMk cId="180927194" sldId="269"/>
        </pc:sldMkLst>
        <pc:spChg chg="mod">
          <ac:chgData name="Sarah  Bell" userId="44f35637-0e4d-4984-8593-1b9fb5a00173" providerId="ADAL" clId="{B943B1CC-53D7-104A-993A-8DC776548997}" dt="2023-10-06T13:25:33.122" v="47" actId="20577"/>
          <ac:spMkLst>
            <pc:docMk/>
            <pc:sldMk cId="180927194" sldId="269"/>
            <ac:spMk id="2" creationId="{119E9A92-55DB-F076-00B5-D9D42F67613E}"/>
          </ac:spMkLst>
        </pc:spChg>
        <pc:graphicFrameChg chg="add mod modGraphic">
          <ac:chgData name="Sarah  Bell" userId="44f35637-0e4d-4984-8593-1b9fb5a00173" providerId="ADAL" clId="{B943B1CC-53D7-104A-993A-8DC776548997}" dt="2023-10-06T13:36:58.733" v="329" actId="14100"/>
          <ac:graphicFrameMkLst>
            <pc:docMk/>
            <pc:sldMk cId="180927194" sldId="269"/>
            <ac:graphicFrameMk id="5" creationId="{90BAFDEC-DF32-6363-A681-006B765C824E}"/>
          </ac:graphicFrameMkLst>
        </pc:graphicFrameChg>
      </pc:sldChg>
      <pc:sldMasterChg chg="mod setBg modSldLayout">
        <pc:chgData name="Sarah  Bell" userId="44f35637-0e4d-4984-8593-1b9fb5a00173" providerId="ADAL" clId="{B943B1CC-53D7-104A-993A-8DC776548997}" dt="2023-10-06T13:27:31.884" v="50" actId="13091"/>
        <pc:sldMasterMkLst>
          <pc:docMk/>
          <pc:sldMasterMk cId="1059636533" sldId="2147483648"/>
        </pc:sldMasterMkLst>
        <pc:sldLayoutChg chg="mod">
          <pc:chgData name="Sarah  Bell" userId="44f35637-0e4d-4984-8593-1b9fb5a00173" providerId="ADAL" clId="{B943B1CC-53D7-104A-993A-8DC776548997}" dt="2023-10-06T13:27:31.884" v="50" actId="13091"/>
          <pc:sldLayoutMkLst>
            <pc:docMk/>
            <pc:sldMasterMk cId="1059636533" sldId="2147483648"/>
            <pc:sldLayoutMk cId="1136622733" sldId="2147483649"/>
          </pc:sldLayoutMkLst>
        </pc:sldLayoutChg>
        <pc:sldLayoutChg chg="mod">
          <pc:chgData name="Sarah  Bell" userId="44f35637-0e4d-4984-8593-1b9fb5a00173" providerId="ADAL" clId="{B943B1CC-53D7-104A-993A-8DC776548997}" dt="2023-10-06T13:27:31.884" v="50" actId="13091"/>
          <pc:sldLayoutMkLst>
            <pc:docMk/>
            <pc:sldMasterMk cId="1059636533" sldId="2147483648"/>
            <pc:sldLayoutMk cId="555190619" sldId="2147483650"/>
          </pc:sldLayoutMkLst>
        </pc:sldLayoutChg>
        <pc:sldLayoutChg chg="mod">
          <pc:chgData name="Sarah  Bell" userId="44f35637-0e4d-4984-8593-1b9fb5a00173" providerId="ADAL" clId="{B943B1CC-53D7-104A-993A-8DC776548997}" dt="2023-10-06T13:27:31.884" v="50" actId="13091"/>
          <pc:sldLayoutMkLst>
            <pc:docMk/>
            <pc:sldMasterMk cId="1059636533" sldId="2147483648"/>
            <pc:sldLayoutMk cId="1368415922" sldId="2147483651"/>
          </pc:sldLayoutMkLst>
        </pc:sldLayoutChg>
        <pc:sldLayoutChg chg="mod">
          <pc:chgData name="Sarah  Bell" userId="44f35637-0e4d-4984-8593-1b9fb5a00173" providerId="ADAL" clId="{B943B1CC-53D7-104A-993A-8DC776548997}" dt="2023-10-06T13:27:31.884" v="50" actId="13091"/>
          <pc:sldLayoutMkLst>
            <pc:docMk/>
            <pc:sldMasterMk cId="1059636533" sldId="2147483648"/>
            <pc:sldLayoutMk cId="2763343181" sldId="2147483652"/>
          </pc:sldLayoutMkLst>
        </pc:sldLayoutChg>
        <pc:sldLayoutChg chg="mod">
          <pc:chgData name="Sarah  Bell" userId="44f35637-0e4d-4984-8593-1b9fb5a00173" providerId="ADAL" clId="{B943B1CC-53D7-104A-993A-8DC776548997}" dt="2023-10-06T13:27:31.884" v="50" actId="13091"/>
          <pc:sldLayoutMkLst>
            <pc:docMk/>
            <pc:sldMasterMk cId="1059636533" sldId="2147483648"/>
            <pc:sldLayoutMk cId="178692475" sldId="2147483653"/>
          </pc:sldLayoutMkLst>
        </pc:sldLayoutChg>
        <pc:sldLayoutChg chg="mod">
          <pc:chgData name="Sarah  Bell" userId="44f35637-0e4d-4984-8593-1b9fb5a00173" providerId="ADAL" clId="{B943B1CC-53D7-104A-993A-8DC776548997}" dt="2023-10-06T13:27:31.884" v="50" actId="13091"/>
          <pc:sldLayoutMkLst>
            <pc:docMk/>
            <pc:sldMasterMk cId="1059636533" sldId="2147483648"/>
            <pc:sldLayoutMk cId="2417371744" sldId="2147483654"/>
          </pc:sldLayoutMkLst>
        </pc:sldLayoutChg>
        <pc:sldLayoutChg chg="mod">
          <pc:chgData name="Sarah  Bell" userId="44f35637-0e4d-4984-8593-1b9fb5a00173" providerId="ADAL" clId="{B943B1CC-53D7-104A-993A-8DC776548997}" dt="2023-10-06T13:27:31.884" v="50" actId="13091"/>
          <pc:sldLayoutMkLst>
            <pc:docMk/>
            <pc:sldMasterMk cId="1059636533" sldId="2147483648"/>
            <pc:sldLayoutMk cId="610913199" sldId="2147483655"/>
          </pc:sldLayoutMkLst>
        </pc:sldLayoutChg>
        <pc:sldLayoutChg chg="mod">
          <pc:chgData name="Sarah  Bell" userId="44f35637-0e4d-4984-8593-1b9fb5a00173" providerId="ADAL" clId="{B943B1CC-53D7-104A-993A-8DC776548997}" dt="2023-10-06T13:27:31.884" v="50" actId="13091"/>
          <pc:sldLayoutMkLst>
            <pc:docMk/>
            <pc:sldMasterMk cId="1059636533" sldId="2147483648"/>
            <pc:sldLayoutMk cId="1358482203" sldId="2147483656"/>
          </pc:sldLayoutMkLst>
        </pc:sldLayoutChg>
        <pc:sldLayoutChg chg="mod">
          <pc:chgData name="Sarah  Bell" userId="44f35637-0e4d-4984-8593-1b9fb5a00173" providerId="ADAL" clId="{B943B1CC-53D7-104A-993A-8DC776548997}" dt="2023-10-06T13:27:31.884" v="50" actId="13091"/>
          <pc:sldLayoutMkLst>
            <pc:docMk/>
            <pc:sldMasterMk cId="1059636533" sldId="2147483648"/>
            <pc:sldLayoutMk cId="3659044955" sldId="2147483657"/>
          </pc:sldLayoutMkLst>
        </pc:sldLayoutChg>
        <pc:sldLayoutChg chg="mod">
          <pc:chgData name="Sarah  Bell" userId="44f35637-0e4d-4984-8593-1b9fb5a00173" providerId="ADAL" clId="{B943B1CC-53D7-104A-993A-8DC776548997}" dt="2023-10-06T13:27:31.884" v="50" actId="13091"/>
          <pc:sldLayoutMkLst>
            <pc:docMk/>
            <pc:sldMasterMk cId="1059636533" sldId="2147483648"/>
            <pc:sldLayoutMk cId="3088457648" sldId="2147483658"/>
          </pc:sldLayoutMkLst>
        </pc:sldLayoutChg>
        <pc:sldLayoutChg chg="mod">
          <pc:chgData name="Sarah  Bell" userId="44f35637-0e4d-4984-8593-1b9fb5a00173" providerId="ADAL" clId="{B943B1CC-53D7-104A-993A-8DC776548997}" dt="2023-10-06T13:27:31.884" v="50" actId="13091"/>
          <pc:sldLayoutMkLst>
            <pc:docMk/>
            <pc:sldMasterMk cId="1059636533" sldId="2147483648"/>
            <pc:sldLayoutMk cId="601161250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615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071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87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3113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486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17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557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078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834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07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46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008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10/6/23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643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906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917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091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735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2914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be.com/clip/Ugkxofci-S87YfRbAwRqxJs_DAWzYC2vnP-O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A4272-AD19-0D1B-89DA-B0513081F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417" y="3782056"/>
            <a:ext cx="9144000" cy="864027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AEF4E3-53E3-CBED-DD12-8DC92629DE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834" y="4963890"/>
            <a:ext cx="9144000" cy="1174749"/>
          </a:xfrm>
        </p:spPr>
        <p:txBody>
          <a:bodyPr/>
          <a:lstStyle/>
          <a:p>
            <a:r>
              <a:rPr lang="en-GB" dirty="0"/>
              <a:t>I need 20 words of text otherwise this file does t load into </a:t>
            </a:r>
            <a:r>
              <a:rPr lang="en-GB" dirty="0" err="1"/>
              <a:t>turnitin</a:t>
            </a:r>
            <a:r>
              <a:rPr lang="en-GB" dirty="0"/>
              <a:t> – how daft is that – and now I have those words ….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D3F4B53-025E-F56A-96BB-53E3ECF2E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563" y="-154234"/>
            <a:ext cx="12595563" cy="69616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C2F360-F3EC-B7C0-534B-957AE3C423CD}"/>
              </a:ext>
            </a:extLst>
          </p:cNvPr>
          <p:cNvSpPr txBox="1"/>
          <p:nvPr/>
        </p:nvSpPr>
        <p:spPr>
          <a:xfrm>
            <a:off x="3417455" y="7881419"/>
            <a:ext cx="64558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youtu.be</a:t>
            </a:r>
            <a:r>
              <a:rPr lang="en-US" dirty="0"/>
              <a:t>/</a:t>
            </a:r>
            <a:r>
              <a:rPr lang="en-US" dirty="0" err="1"/>
              <a:t>goqgx9d91WE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F091B2-D8C0-6949-A3C1-435CBA723F27}"/>
              </a:ext>
            </a:extLst>
          </p:cNvPr>
          <p:cNvSpPr txBox="1"/>
          <p:nvPr/>
        </p:nvSpPr>
        <p:spPr>
          <a:xfrm>
            <a:off x="6431060" y="5688232"/>
            <a:ext cx="61647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https://youtube.com/clip/</a:t>
            </a:r>
            <a:r>
              <a:rPr lang="en-US" dirty="0" err="1">
                <a:hlinkClick r:id="rId3"/>
              </a:rPr>
              <a:t>Ugkxofci</a:t>
            </a:r>
            <a:r>
              <a:rPr lang="en-US" dirty="0">
                <a:hlinkClick r:id="rId3"/>
              </a:rPr>
              <a:t>-S87YfRbAwRqxJs_DAWzYC2vnP-O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51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91B62-5EC1-BB57-9579-472B309AA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E1FEE-B92D-F1C0-CDB4-6F75D7298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4BEA415-88E0-2E05-C9F1-CC65747FE1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436"/>
              </p:ext>
            </p:extLst>
          </p:nvPr>
        </p:nvGraphicFramePr>
        <p:xfrm>
          <a:off x="328083" y="1443183"/>
          <a:ext cx="11567584" cy="4922596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2871421">
                  <a:extLst>
                    <a:ext uri="{9D8B030D-6E8A-4147-A177-3AD203B41FA5}">
                      <a16:colId xmlns:a16="http://schemas.microsoft.com/office/drawing/2014/main" val="4039228850"/>
                    </a:ext>
                  </a:extLst>
                </a:gridCol>
                <a:gridCol w="2875455">
                  <a:extLst>
                    <a:ext uri="{9D8B030D-6E8A-4147-A177-3AD203B41FA5}">
                      <a16:colId xmlns:a16="http://schemas.microsoft.com/office/drawing/2014/main" val="1065033328"/>
                    </a:ext>
                  </a:extLst>
                </a:gridCol>
                <a:gridCol w="2949287">
                  <a:extLst>
                    <a:ext uri="{9D8B030D-6E8A-4147-A177-3AD203B41FA5}">
                      <a16:colId xmlns:a16="http://schemas.microsoft.com/office/drawing/2014/main" val="2706329142"/>
                    </a:ext>
                  </a:extLst>
                </a:gridCol>
                <a:gridCol w="2871421">
                  <a:extLst>
                    <a:ext uri="{9D8B030D-6E8A-4147-A177-3AD203B41FA5}">
                      <a16:colId xmlns:a16="http://schemas.microsoft.com/office/drawing/2014/main" val="1201127578"/>
                    </a:ext>
                  </a:extLst>
                </a:gridCol>
              </a:tblGrid>
              <a:tr h="283734">
                <a:tc>
                  <a:txBody>
                    <a:bodyPr/>
                    <a:lstStyle/>
                    <a:p>
                      <a:r>
                        <a:rPr lang="en-GB" sz="1400" b="0" cap="none" spc="0">
                          <a:solidFill>
                            <a:schemeClr val="bg1"/>
                          </a:solidFill>
                        </a:rPr>
                        <a:t>Results </a:t>
                      </a:r>
                    </a:p>
                  </a:txBody>
                  <a:tcPr marL="74320" marR="57169" marT="57169" marB="57169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cap="none" spc="0">
                          <a:solidFill>
                            <a:schemeClr val="bg1"/>
                          </a:solidFill>
                        </a:rPr>
                        <a:t>Highlights </a:t>
                      </a:r>
                    </a:p>
                  </a:txBody>
                  <a:tcPr marL="74320" marR="57169" marT="57169" marB="57169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cap="none" spc="0">
                          <a:solidFill>
                            <a:schemeClr val="bg1"/>
                          </a:solidFill>
                        </a:rPr>
                        <a:t>Factors </a:t>
                      </a:r>
                    </a:p>
                  </a:txBody>
                  <a:tcPr marL="74320" marR="57169" marT="57169" marB="57169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cap="none" spc="0">
                          <a:solidFill>
                            <a:schemeClr val="bg1"/>
                          </a:solidFill>
                        </a:rPr>
                        <a:t>Improvements </a:t>
                      </a:r>
                    </a:p>
                  </a:txBody>
                  <a:tcPr marL="74320" marR="57169" marT="57169" marB="57169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851963"/>
                  </a:ext>
                </a:extLst>
              </a:tr>
              <a:tr h="4347916">
                <a:tc>
                  <a:txBody>
                    <a:bodyPr/>
                    <a:lstStyle/>
                    <a:p>
                      <a:r>
                        <a:rPr lang="en-GB" sz="1400" cap="none" spc="0" dirty="0">
                          <a:solidFill>
                            <a:schemeClr val="tx1"/>
                          </a:solidFill>
                        </a:rPr>
                        <a:t>Strong trend in polework group for improved SL and pain scores.</a:t>
                      </a:r>
                    </a:p>
                    <a:p>
                      <a:endParaRPr lang="en-GB" sz="1400" cap="none" spc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400" cap="none" spc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74320" marR="57169" marT="57169" marB="57169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cap="none" spc="0" dirty="0">
                          <a:solidFill>
                            <a:schemeClr val="tx1"/>
                          </a:solidFill>
                        </a:rPr>
                        <a:t>Trend for improved SL and reduced pain in both groups </a:t>
                      </a:r>
                    </a:p>
                    <a:p>
                      <a:endParaRPr lang="en-GB" sz="1400" cap="none" spc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400" cap="none" spc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400" cap="none" spc="0" dirty="0">
                          <a:solidFill>
                            <a:schemeClr val="tx1"/>
                          </a:solidFill>
                        </a:rPr>
                        <a:t>Correlation between improved  SL and reduced  pain  (VPS) </a:t>
                      </a:r>
                    </a:p>
                    <a:p>
                      <a:endParaRPr lang="en-GB" sz="1400" cap="none" spc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400" cap="none" spc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400" cap="none" spc="0" dirty="0">
                          <a:solidFill>
                            <a:schemeClr val="tx1"/>
                          </a:solidFill>
                        </a:rPr>
                        <a:t>Correlation between Improved SL and worse pain (Owners) </a:t>
                      </a:r>
                    </a:p>
                    <a:p>
                      <a:endParaRPr lang="en-GB" sz="1400" cap="none" spc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400" cap="none" spc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400" cap="none" spc="0" dirty="0">
                          <a:solidFill>
                            <a:schemeClr val="tx1"/>
                          </a:solidFill>
                        </a:rPr>
                        <a:t>Subjectively – owners commented on how much their horse had improved and felt. Noted on assessment by VPS that most moved more fluidly</a:t>
                      </a:r>
                    </a:p>
                    <a:p>
                      <a:endParaRPr lang="en-GB" sz="1400" cap="none" spc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400" cap="none" spc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74320" marR="57169" marT="57169" marB="57169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cap="none" spc="0" dirty="0">
                          <a:solidFill>
                            <a:schemeClr val="tx1"/>
                          </a:solidFill>
                        </a:rPr>
                        <a:t>Stretching Group unable to </a:t>
                      </a:r>
                    </a:p>
                    <a:p>
                      <a:r>
                        <a:rPr lang="en-GB" sz="1400" cap="none" spc="0" dirty="0">
                          <a:solidFill>
                            <a:schemeClr val="tx1"/>
                          </a:solidFill>
                        </a:rPr>
                        <a:t>undergo stats tests as too small sample </a:t>
                      </a:r>
                    </a:p>
                    <a:p>
                      <a:endParaRPr lang="en-GB" sz="1400" cap="none" spc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400" cap="none" spc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400" cap="none" spc="0" dirty="0">
                          <a:solidFill>
                            <a:schemeClr val="tx1"/>
                          </a:solidFill>
                        </a:rPr>
                        <a:t>Ethogram requires practice</a:t>
                      </a:r>
                    </a:p>
                    <a:p>
                      <a:endParaRPr lang="en-GB" sz="1400" cap="none" spc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400" cap="none" spc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400" cap="none" spc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400" cap="none" spc="0" dirty="0">
                          <a:solidFill>
                            <a:schemeClr val="tx1"/>
                          </a:solidFill>
                        </a:rPr>
                        <a:t>Owners lack of experience with the ethogram. Emotional involvement(?). </a:t>
                      </a:r>
                    </a:p>
                    <a:p>
                      <a:endParaRPr lang="en-GB" sz="1400" cap="none" spc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400" cap="none" spc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400" cap="none" spc="0" dirty="0">
                          <a:solidFill>
                            <a:schemeClr val="tx1"/>
                          </a:solidFill>
                        </a:rPr>
                        <a:t>Did not include in research design</a:t>
                      </a:r>
                    </a:p>
                    <a:p>
                      <a:endParaRPr lang="en-GB" sz="1400" cap="none" spc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400" cap="none" spc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74320" marR="57169" marT="57169" marB="57169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cap="none" spc="0" dirty="0">
                          <a:solidFill>
                            <a:schemeClr val="tx1"/>
                          </a:solidFill>
                        </a:rPr>
                        <a:t>Owners to perform AROM, rather than PROM stretches only </a:t>
                      </a:r>
                    </a:p>
                    <a:p>
                      <a:endParaRPr lang="en-GB" sz="140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cap="none" spc="0" dirty="0">
                          <a:solidFill>
                            <a:schemeClr val="tx1"/>
                          </a:solidFill>
                        </a:rPr>
                        <a:t>Ethogram could be improved by considering frequency as well as type of behaviour </a:t>
                      </a:r>
                    </a:p>
                    <a:p>
                      <a:endParaRPr lang="en-GB" sz="1400" cap="none" spc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400" cap="none" spc="0" dirty="0">
                          <a:solidFill>
                            <a:schemeClr val="tx1"/>
                          </a:solidFill>
                        </a:rPr>
                        <a:t>Run-in period for practice </a:t>
                      </a:r>
                    </a:p>
                    <a:p>
                      <a:endParaRPr lang="en-GB" sz="1400" cap="none" spc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400" cap="none" spc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400" cap="none" spc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4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GB" sz="1400" cap="none" spc="0" dirty="0">
                          <a:solidFill>
                            <a:schemeClr val="tx1"/>
                          </a:solidFill>
                        </a:rPr>
                        <a:t>Include subjective assessment at Day 0 , and 90 </a:t>
                      </a:r>
                    </a:p>
                  </a:txBody>
                  <a:tcPr marL="74320" marR="57169" marT="57169" marB="57169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101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8582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E9A92-55DB-F076-00B5-D9D42F676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19E49-E939-02FF-872A-FA3D0911D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0BAFDEC-DF32-6363-A681-006B765C82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8645132"/>
              </p:ext>
            </p:extLst>
          </p:nvPr>
        </p:nvGraphicFramePr>
        <p:xfrm>
          <a:off x="646111" y="1333501"/>
          <a:ext cx="11154306" cy="5071782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2740065">
                  <a:extLst>
                    <a:ext uri="{9D8B030D-6E8A-4147-A177-3AD203B41FA5}">
                      <a16:colId xmlns:a16="http://schemas.microsoft.com/office/drawing/2014/main" val="2204886621"/>
                    </a:ext>
                  </a:extLst>
                </a:gridCol>
                <a:gridCol w="2753194">
                  <a:extLst>
                    <a:ext uri="{9D8B030D-6E8A-4147-A177-3AD203B41FA5}">
                      <a16:colId xmlns:a16="http://schemas.microsoft.com/office/drawing/2014/main" val="447084891"/>
                    </a:ext>
                  </a:extLst>
                </a:gridCol>
                <a:gridCol w="2954662">
                  <a:extLst>
                    <a:ext uri="{9D8B030D-6E8A-4147-A177-3AD203B41FA5}">
                      <a16:colId xmlns:a16="http://schemas.microsoft.com/office/drawing/2014/main" val="572136173"/>
                    </a:ext>
                  </a:extLst>
                </a:gridCol>
                <a:gridCol w="2706385">
                  <a:extLst>
                    <a:ext uri="{9D8B030D-6E8A-4147-A177-3AD203B41FA5}">
                      <a16:colId xmlns:a16="http://schemas.microsoft.com/office/drawing/2014/main" val="2710886820"/>
                    </a:ext>
                  </a:extLst>
                </a:gridCol>
              </a:tblGrid>
              <a:tr h="603178">
                <a:tc>
                  <a:txBody>
                    <a:bodyPr/>
                    <a:lstStyle/>
                    <a:p>
                      <a:r>
                        <a:rPr lang="en-GB" sz="1400" b="0" cap="none" spc="0">
                          <a:solidFill>
                            <a:schemeClr val="bg1"/>
                          </a:solidFill>
                        </a:rPr>
                        <a:t>Discussion </a:t>
                      </a:r>
                    </a:p>
                  </a:txBody>
                  <a:tcPr marL="89352" marR="61219" marT="68733" marB="68733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cap="none" spc="0">
                          <a:solidFill>
                            <a:schemeClr val="bg1"/>
                          </a:solidFill>
                        </a:rPr>
                        <a:t>Key Points </a:t>
                      </a:r>
                    </a:p>
                  </a:txBody>
                  <a:tcPr marL="89352" marR="61219" marT="68733" marB="68733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cap="none" spc="0">
                          <a:solidFill>
                            <a:schemeClr val="bg1"/>
                          </a:solidFill>
                        </a:rPr>
                        <a:t>Rationale </a:t>
                      </a:r>
                    </a:p>
                  </a:txBody>
                  <a:tcPr marL="89352" marR="61219" marT="68733" marB="68733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cap="none" spc="0">
                          <a:solidFill>
                            <a:schemeClr val="bg1"/>
                          </a:solidFill>
                        </a:rPr>
                        <a:t>Implication</a:t>
                      </a:r>
                    </a:p>
                  </a:txBody>
                  <a:tcPr marL="89352" marR="61219" marT="68733" marB="68733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499486"/>
                  </a:ext>
                </a:extLst>
              </a:tr>
              <a:tr h="4468604">
                <a:tc>
                  <a:txBody>
                    <a:bodyPr/>
                    <a:lstStyle/>
                    <a:p>
                      <a:r>
                        <a:rPr lang="en-GB" sz="1400" cap="none" spc="0" dirty="0" err="1">
                          <a:solidFill>
                            <a:schemeClr val="tx1"/>
                          </a:solidFill>
                        </a:rPr>
                        <a:t>Stridelength</a:t>
                      </a:r>
                      <a:r>
                        <a:rPr lang="en-GB" sz="1400" cap="none" spc="0" dirty="0">
                          <a:solidFill>
                            <a:schemeClr val="tx1"/>
                          </a:solidFill>
                        </a:rPr>
                        <a:t> improved similarly to that in healthy horses </a:t>
                      </a:r>
                    </a:p>
                    <a:p>
                      <a:endParaRPr lang="en-GB" sz="1400" cap="none" spc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400" cap="none" spc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400" cap="none" spc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400" cap="none" spc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400" cap="none" spc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400" cap="none" spc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400" cap="none" spc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400" cap="none" spc="0" dirty="0">
                          <a:solidFill>
                            <a:schemeClr val="tx1"/>
                          </a:solidFill>
                        </a:rPr>
                        <a:t>Pain scores improved similarly for both groups </a:t>
                      </a:r>
                    </a:p>
                  </a:txBody>
                  <a:tcPr marL="89352" marR="61219" marT="68733" marB="68733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cap="none" spc="0" dirty="0">
                          <a:solidFill>
                            <a:schemeClr val="tx1"/>
                          </a:solidFill>
                        </a:rPr>
                        <a:t>Oxidative muscle physiology less affected?</a:t>
                      </a:r>
                    </a:p>
                    <a:p>
                      <a:r>
                        <a:rPr lang="en-GB" sz="1400" cap="none" spc="0" dirty="0">
                          <a:solidFill>
                            <a:schemeClr val="tx1"/>
                          </a:solidFill>
                        </a:rPr>
                        <a:t> &gt; rate of cellular synthesis different between </a:t>
                      </a:r>
                      <a:r>
                        <a:rPr lang="en-GB" sz="1400" cap="none" spc="0" dirty="0" err="1">
                          <a:solidFill>
                            <a:schemeClr val="tx1"/>
                          </a:solidFill>
                        </a:rPr>
                        <a:t>Myo</a:t>
                      </a:r>
                      <a:r>
                        <a:rPr lang="en-GB" sz="1400" cap="none" spc="0" dirty="0">
                          <a:solidFill>
                            <a:schemeClr val="tx1"/>
                          </a:solidFill>
                        </a:rPr>
                        <a:t> /healthy?</a:t>
                      </a:r>
                    </a:p>
                    <a:p>
                      <a:endParaRPr lang="en-GB" sz="1400" cap="none" spc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400" cap="none" spc="0" dirty="0" err="1">
                          <a:solidFill>
                            <a:schemeClr val="tx1"/>
                          </a:solidFill>
                        </a:rPr>
                        <a:t>Myostatin</a:t>
                      </a:r>
                      <a:r>
                        <a:rPr lang="en-GB" sz="1400" cap="none" spc="0" dirty="0">
                          <a:solidFill>
                            <a:schemeClr val="tx1"/>
                          </a:solidFill>
                        </a:rPr>
                        <a:t> gene involvement? C/C genotype affected (glycolytic), but T/T OK ? </a:t>
                      </a:r>
                    </a:p>
                    <a:p>
                      <a:endParaRPr lang="en-GB" sz="1400" cap="none" spc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400" cap="none" spc="0" dirty="0">
                          <a:solidFill>
                            <a:schemeClr val="tx1"/>
                          </a:solidFill>
                        </a:rPr>
                        <a:t>Ethogram in ridden horses appears to correlate well for unridden horses but requires proactive before it can be used </a:t>
                      </a:r>
                      <a:r>
                        <a:rPr lang="en-GB" sz="1400" cap="none" spc="0" dirty="0" err="1">
                          <a:solidFill>
                            <a:schemeClr val="tx1"/>
                          </a:solidFill>
                        </a:rPr>
                        <a:t>reliably;y</a:t>
                      </a:r>
                      <a:r>
                        <a:rPr lang="en-GB" sz="14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89352" marR="61219" marT="68733" marB="6873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cap="none" spc="0">
                          <a:solidFill>
                            <a:schemeClr val="tx1"/>
                          </a:solidFill>
                        </a:rPr>
                        <a:t>All muscles have both types of fibres. Glycolytic thought to be affected in PSSM. </a:t>
                      </a:r>
                    </a:p>
                    <a:p>
                      <a:endParaRPr lang="en-GB" sz="1400" cap="none" spc="0">
                        <a:solidFill>
                          <a:schemeClr val="tx1"/>
                        </a:solidFill>
                      </a:endParaRPr>
                    </a:p>
                    <a:p>
                      <a:endParaRPr lang="en-GB" sz="1400" cap="none" spc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400" cap="none" spc="0">
                          <a:solidFill>
                            <a:schemeClr val="tx1"/>
                          </a:solidFill>
                        </a:rPr>
                        <a:t>Would explain why unable to perform more strenuous exercise / lethargy and muscle fatigue.  </a:t>
                      </a:r>
                    </a:p>
                  </a:txBody>
                  <a:tcPr marL="89352" marR="61219" marT="68733" marB="6873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cap="none" spc="0" dirty="0">
                          <a:solidFill>
                            <a:schemeClr val="tx1"/>
                          </a:solidFill>
                        </a:rPr>
                        <a:t>Endurance, dressage suitability.</a:t>
                      </a:r>
                    </a:p>
                    <a:p>
                      <a:endParaRPr lang="en-GB" sz="1400" cap="none" spc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400" cap="none" spc="0" dirty="0">
                          <a:solidFill>
                            <a:schemeClr val="tx1"/>
                          </a:solidFill>
                        </a:rPr>
                        <a:t>Increase protein in diet </a:t>
                      </a:r>
                    </a:p>
                    <a:p>
                      <a:endParaRPr lang="en-GB" sz="1400" cap="none" spc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400" cap="none" spc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400" cap="none" spc="0" dirty="0">
                          <a:solidFill>
                            <a:schemeClr val="tx1"/>
                          </a:solidFill>
                        </a:rPr>
                        <a:t>Potential therapeutic  target if confirmed.</a:t>
                      </a:r>
                    </a:p>
                    <a:p>
                      <a:endParaRPr lang="en-GB" sz="1400" cap="none" spc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400" cap="none" spc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400" cap="none" spc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400" cap="none" spc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400" cap="none" spc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89352" marR="61219" marT="68733" marB="6873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6381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927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887E2-9492-3BF3-FB4D-0192F7651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6CE0930-8C6C-9A15-0BFD-A6B0D8A2A7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6328" cy="6858000"/>
          </a:xfrm>
        </p:spPr>
      </p:pic>
    </p:spTree>
    <p:extLst>
      <p:ext uri="{BB962C8B-B14F-4D97-AF65-F5344CB8AC3E}">
        <p14:creationId xmlns:p14="http://schemas.microsoft.com/office/powerpoint/2010/main" val="2509754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62315-BEE7-75EF-123C-0DB1032A2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924C63B-055C-ECA5-7358-B5B602759E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11262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8523D-1099-790E-FCEB-41586653D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7620F08-CB47-F13B-D157-5551DFAF8C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5342"/>
          </a:xfrm>
        </p:spPr>
      </p:pic>
    </p:spTree>
    <p:extLst>
      <p:ext uri="{BB962C8B-B14F-4D97-AF65-F5344CB8AC3E}">
        <p14:creationId xmlns:p14="http://schemas.microsoft.com/office/powerpoint/2010/main" val="2475925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C7FD4-FA8C-EB87-4130-777182992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4ECB2F9-7D83-AD35-6559-8C8519238C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-120885" y="0"/>
            <a:ext cx="12433769" cy="6858000"/>
          </a:xfrm>
        </p:spPr>
      </p:pic>
    </p:spTree>
    <p:extLst>
      <p:ext uri="{BB962C8B-B14F-4D97-AF65-F5344CB8AC3E}">
        <p14:creationId xmlns:p14="http://schemas.microsoft.com/office/powerpoint/2010/main" val="4278084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203F6-9AAF-AAD5-F02D-504EB36C1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B9A012E-A801-6676-978F-9091A45B2F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-1" y="-1"/>
            <a:ext cx="12587117" cy="6858001"/>
          </a:xfrm>
        </p:spPr>
      </p:pic>
    </p:spTree>
    <p:extLst>
      <p:ext uri="{BB962C8B-B14F-4D97-AF65-F5344CB8AC3E}">
        <p14:creationId xmlns:p14="http://schemas.microsoft.com/office/powerpoint/2010/main" val="509267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7A145-19B8-7FB3-07A9-F0BC8267C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0072800-3344-A368-7CC0-2A077C8130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92695" cy="6858000"/>
          </a:xfrm>
        </p:spPr>
      </p:pic>
    </p:spTree>
    <p:extLst>
      <p:ext uri="{BB962C8B-B14F-4D97-AF65-F5344CB8AC3E}">
        <p14:creationId xmlns:p14="http://schemas.microsoft.com/office/powerpoint/2010/main" val="2855497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FA92B-5275-FCE3-E1C3-EBE846247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5643B-2FD2-CE20-4FB8-6B4C33A243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A042878-9193-3EDF-0AA5-6E7A4410ED0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538" y="0"/>
            <a:ext cx="12301538" cy="6858000"/>
          </a:xfrm>
        </p:spPr>
      </p:pic>
    </p:spTree>
    <p:extLst>
      <p:ext uri="{BB962C8B-B14F-4D97-AF65-F5344CB8AC3E}">
        <p14:creationId xmlns:p14="http://schemas.microsoft.com/office/powerpoint/2010/main" val="3228055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D201E-2B9B-B590-A5ED-41A45107E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41D2223-87DE-139E-E93B-E312A92943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323268" cy="6858001"/>
          </a:xfrm>
        </p:spPr>
      </p:pic>
    </p:spTree>
    <p:extLst>
      <p:ext uri="{BB962C8B-B14F-4D97-AF65-F5344CB8AC3E}">
        <p14:creationId xmlns:p14="http://schemas.microsoft.com/office/powerpoint/2010/main" val="2334454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8B76F-0874-A818-5B77-428825193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F489EEB-9017-C2F0-3A86-E50394C5BF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584" y="-10584"/>
            <a:ext cx="12329584" cy="6914238"/>
          </a:xfrm>
        </p:spPr>
      </p:pic>
    </p:spTree>
    <p:extLst>
      <p:ext uri="{BB962C8B-B14F-4D97-AF65-F5344CB8AC3E}">
        <p14:creationId xmlns:p14="http://schemas.microsoft.com/office/powerpoint/2010/main" val="34926790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 </vt:lpstr>
      <vt:lpstr>Discussion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bell</dc:creator>
  <cp:lastModifiedBy>sarah bell</cp:lastModifiedBy>
  <cp:revision>8</cp:revision>
  <dcterms:created xsi:type="dcterms:W3CDTF">2023-01-17T18:05:57Z</dcterms:created>
  <dcterms:modified xsi:type="dcterms:W3CDTF">2023-10-10T10:57:36Z</dcterms:modified>
</cp:coreProperties>
</file>